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pitchFamily="34" charset="0"/>
      <p:regular r:id="rId11"/>
      <p:bold r:id="rId12"/>
      <p:italic r:id="rId13"/>
      <p:boldItalic r:id="rId14"/>
    </p:embeddedFont>
    <p:embeddedFont>
      <p:font typeface="Arimo Bold" panose="020B0604020202020204" pitchFamily="34" charset="0"/>
      <p:bold r:id="rId15"/>
    </p:embeddedFont>
    <p:embeddedFont>
      <p:font typeface="Arimo Medium" panose="020B0604020202020204" pitchFamily="34" charset="0"/>
      <p:regular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F44C3E-1F67-4AFD-99D8-51EF96F0B752}" v="3" dt="2024-12-26T06:21:23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10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Food Management: Connecting Communities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mission is to alleviate food insecurity by connecting those in need with available resources.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844E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7494" y="5435203"/>
            <a:ext cx="13549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DP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285661"/>
            <a:ext cx="28347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Dharmendra  Patel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517BD-7D83-6287-898A-FE7AF5AB94DF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7AD1E7-FEAE-1344-3F78-572E9729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96" y="1038578"/>
            <a:ext cx="6280189" cy="61524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Mission and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bridge the gap between food surplus and food insecurity through a user-friendly platform.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world where everyone has access to nutritious food, fostering stronger communities.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67C8C-B4FF-F6DD-9C28-61E1EC92FB36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08727" y="798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Donate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492806" y="17951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81520" y="1880146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2229922" y="179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Food Donations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229922" y="228555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Contribute fresh produce, pantry staples, or prepared meals.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92806" y="3507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49968" y="3592073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2229922" y="3507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Financial Support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229922" y="39974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Make a financial contribution to support our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508727" y="55061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67081" y="5591180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245843" y="5506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Volunteer Time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45843" y="599658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Donate your time to help us pack, sort, and deliver food.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BD7ADF-2839-1260-8489-8790978A5CD8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7D720B-B887-FCA1-A2F4-5DDAE6FA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51" y="1760138"/>
            <a:ext cx="6706966" cy="4709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Request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Food Requests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Submit a request for food assistance based on your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Contact 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your contact details for efficient communication.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Delivery Options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Choose pickup or delivery based on your preference.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F408B-7E9C-A3F3-DAF4-E6851BDD85A5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19DE1C-CD08-6875-110E-765A22C7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8" y="898431"/>
            <a:ext cx="5716302" cy="57163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4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446264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it 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932" y="5869781"/>
            <a:ext cx="13048536" cy="30480"/>
          </a:xfrm>
          <a:prstGeom prst="roundRect">
            <a:avLst>
              <a:gd name="adj" fmla="val 311406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3317558" y="5078849"/>
            <a:ext cx="30480" cy="790932"/>
          </a:xfrm>
          <a:prstGeom prst="roundRect">
            <a:avLst>
              <a:gd name="adj" fmla="val 311406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3078599" y="561558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266718" y="5700236"/>
            <a:ext cx="13215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16913" y="4491395"/>
            <a:ext cx="463176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Donors contribute food, funds, or time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972413" y="5869781"/>
            <a:ext cx="30480" cy="790932"/>
          </a:xfrm>
          <a:prstGeom prst="roundRect">
            <a:avLst>
              <a:gd name="adj" fmla="val 311406"/>
            </a:avLst>
          </a:prstGeom>
          <a:solidFill>
            <a:srgbClr val="BDB8DF"/>
          </a:solidFill>
          <a:ln/>
        </p:spPr>
      </p:sp>
      <p:sp>
        <p:nvSpPr>
          <p:cNvPr id="10" name="Shape 7"/>
          <p:cNvSpPr/>
          <p:nvPr/>
        </p:nvSpPr>
        <p:spPr>
          <a:xfrm>
            <a:off x="5733455" y="561558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90022" y="5700236"/>
            <a:ext cx="19526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3671768" y="6886694"/>
            <a:ext cx="463188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Requests are submitted by individuals or families in need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627269" y="5078849"/>
            <a:ext cx="30480" cy="790932"/>
          </a:xfrm>
          <a:prstGeom prst="roundRect">
            <a:avLst>
              <a:gd name="adj" fmla="val 311406"/>
            </a:avLst>
          </a:prstGeom>
          <a:solidFill>
            <a:srgbClr val="BDB8DF"/>
          </a:solidFill>
          <a:ln/>
        </p:spPr>
      </p:sp>
      <p:sp>
        <p:nvSpPr>
          <p:cNvPr id="14" name="Shape 11"/>
          <p:cNvSpPr/>
          <p:nvPr/>
        </p:nvSpPr>
        <p:spPr>
          <a:xfrm>
            <a:off x="8388310" y="561558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546068" y="5700236"/>
            <a:ext cx="19288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6326624" y="4491395"/>
            <a:ext cx="463188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Volunteers sort and package donations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1282243" y="5869781"/>
            <a:ext cx="30480" cy="790932"/>
          </a:xfrm>
          <a:prstGeom prst="roundRect">
            <a:avLst>
              <a:gd name="adj" fmla="val 311406"/>
            </a:avLst>
          </a:prstGeom>
          <a:solidFill>
            <a:srgbClr val="BDB8D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043285" y="561558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193542" y="5700236"/>
            <a:ext cx="20776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8981599" y="6886694"/>
            <a:ext cx="463188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Food is distributed to those in need through pickup or delivery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5C8325-FFCD-35A4-8CD8-6CB5380525CA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Success Stories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Family Reunites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family struggling financially receives enough food to cook meals together.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967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Senior Citizen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senior citizen with limited mobility receives regular food deliveries.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3414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Community Collaboration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Local businesses donate excess food, reducing waste and aiding those in need.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6FB11-3AFD-2851-33DC-137803AA978B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58585"/>
            <a:ext cx="6419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Volunteer Opportunities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Food Sorting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 organize and package donations for distribution.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Delivery Drivers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food to families and individuals in need.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1770"/>
            <a:ext cx="3114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Administrative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08218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Assist with data entry, communication, and other administrative tasks.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8398-635B-F713-B9D2-9BAF47EF53E3}"/>
              </a:ext>
            </a:extLst>
          </p:cNvPr>
          <p:cNvSpPr/>
          <p:nvPr/>
        </p:nvSpPr>
        <p:spPr>
          <a:xfrm>
            <a:off x="12509368" y="7711126"/>
            <a:ext cx="2045617" cy="44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55455-0E55-E428-5EAA-F89C5C402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56170" y="1509486"/>
            <a:ext cx="7503336" cy="5002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Join Our Movement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Together, we can make a difference in the lives of those facing food insecurity. Join our movement today and help us build a stronger, more compassionate community.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305</Words>
  <Application>Microsoft Office PowerPoint</Application>
  <PresentationFormat>Custom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 Bold</vt:lpstr>
      <vt:lpstr>Outfit Extra Bold</vt:lpstr>
      <vt:lpstr>Arial</vt:lpstr>
      <vt:lpstr>Arimo Medium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Dharmendra Patel</cp:lastModifiedBy>
  <cp:revision>4</cp:revision>
  <cp:lastPrinted>2024-12-26T05:23:07Z</cp:lastPrinted>
  <dcterms:created xsi:type="dcterms:W3CDTF">2024-12-26T05:15:32Z</dcterms:created>
  <dcterms:modified xsi:type="dcterms:W3CDTF">2024-12-26T06:24:02Z</dcterms:modified>
</cp:coreProperties>
</file>